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6" r:id="rId4"/>
    <p:sldId id="265" r:id="rId5"/>
    <p:sldId id="267" r:id="rId6"/>
    <p:sldId id="268" r:id="rId7"/>
    <p:sldId id="269" r:id="rId8"/>
    <p:sldId id="270" r:id="rId9"/>
    <p:sldId id="27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CEF4B-4D28-4868-8FB0-B97EF3C5BC92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4FC07-CE26-4131-99F5-FB2832143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3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2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14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Listat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TIK 12 – Prof. </a:t>
            </a:r>
            <a:r>
              <a:rPr lang="en-US" dirty="0" err="1"/>
              <a:t>Blerand</a:t>
            </a:r>
            <a:r>
              <a:rPr lang="en-US" dirty="0"/>
              <a:t> </a:t>
            </a:r>
            <a:r>
              <a:rPr lang="en-US" dirty="0" err="1"/>
              <a:t>Koshi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048000"/>
            <a:ext cx="26132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Pyetje</a:t>
            </a:r>
            <a:endParaRPr lang="en-US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0790" y="1143000"/>
            <a:ext cx="105621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Shembull i listës</a:t>
            </a:r>
          </a:p>
          <a:p>
            <a:pPr lvl="1"/>
            <a:r>
              <a:rPr lang="en-US"/>
              <a:t>Molla</a:t>
            </a:r>
          </a:p>
          <a:p>
            <a:pPr lvl="1"/>
            <a:r>
              <a:rPr lang="en-US"/>
              <a:t>Dardha</a:t>
            </a:r>
          </a:p>
          <a:p>
            <a:pPr lvl="1"/>
            <a:r>
              <a:rPr lang="en-US"/>
              <a:t>Vishnje</a:t>
            </a:r>
          </a:p>
          <a:p>
            <a:pPr lvl="1"/>
            <a:endParaRPr lang="en-US"/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Molla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Dardha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Vishnje</a:t>
            </a:r>
          </a:p>
          <a:p>
            <a:pPr lvl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Insertimi i listave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Kemi dy lloje të listave:</a:t>
            </a:r>
          </a:p>
          <a:p>
            <a:pPr lvl="1"/>
            <a:r>
              <a:rPr lang="en-US"/>
              <a:t>Listat me renditje (Order list)</a:t>
            </a:r>
          </a:p>
          <a:p>
            <a:pPr lvl="1"/>
            <a:r>
              <a:rPr lang="en-US"/>
              <a:t>Listat pa renditje (Unordered list)</a:t>
            </a:r>
          </a:p>
          <a:p>
            <a:r>
              <a:rPr lang="en-US"/>
              <a:t>&lt;ol&gt; etiketa për listat me renditje</a:t>
            </a:r>
          </a:p>
          <a:p>
            <a:r>
              <a:rPr lang="en-US"/>
              <a:t>&lt;ul&gt; etiketa për listat pa renditje</a:t>
            </a:r>
          </a:p>
          <a:p>
            <a:r>
              <a:rPr lang="en-US"/>
              <a:t>&lt;li&gt; etiketa për elementet/artikujt e listës List Item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Insertimi i listave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Insertimi i listës dhe tabelave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8672" t="29062" r="12695" b="25000"/>
          <a:stretch>
            <a:fillRect/>
          </a:stretch>
        </p:blipFill>
        <p:spPr bwMode="auto">
          <a:xfrm>
            <a:off x="928662" y="1428736"/>
            <a:ext cx="7786742" cy="459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Insertimi i listave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285860"/>
            <a:ext cx="5357850" cy="488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2597" y="1285860"/>
            <a:ext cx="532641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Insertimi i listave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/>
              <a:t>&lt;!doctype html&gt;</a:t>
            </a:r>
          </a:p>
          <a:p>
            <a:pPr>
              <a:buNone/>
            </a:pPr>
            <a:r>
              <a:rPr lang="en-US" sz="2000"/>
              <a:t>&lt;html&gt;</a:t>
            </a:r>
          </a:p>
          <a:p>
            <a:pPr>
              <a:buNone/>
            </a:pPr>
            <a:r>
              <a:rPr lang="en-US" sz="2000"/>
              <a:t>&lt;head&gt;</a:t>
            </a:r>
          </a:p>
          <a:p>
            <a:pPr>
              <a:buNone/>
            </a:pPr>
            <a:r>
              <a:rPr lang="en-US" sz="2000"/>
              <a:t>&lt;title&gt;An unordered list&lt;/title&gt;</a:t>
            </a:r>
          </a:p>
          <a:p>
            <a:pPr>
              <a:buNone/>
            </a:pPr>
            <a:r>
              <a:rPr lang="en-US" sz="2000"/>
              <a:t>&lt;/head&gt;</a:t>
            </a:r>
          </a:p>
          <a:p>
            <a:pPr>
              <a:buNone/>
            </a:pPr>
            <a:r>
              <a:rPr lang="en-US" sz="2000"/>
              <a:t>&lt;body&gt;</a:t>
            </a:r>
          </a:p>
          <a:p>
            <a:pPr>
              <a:buNone/>
            </a:pPr>
            <a:r>
              <a:rPr lang="en-US" sz="2000"/>
              <a:t>&lt;ul&gt;</a:t>
            </a:r>
          </a:p>
          <a:p>
            <a:pPr>
              <a:buNone/>
            </a:pPr>
            <a:r>
              <a:rPr lang="en-US" sz="2000"/>
              <a:t>&lt;li&gt;Pine&lt;/li&gt;</a:t>
            </a:r>
          </a:p>
          <a:p>
            <a:pPr>
              <a:buNone/>
            </a:pPr>
            <a:r>
              <a:rPr lang="en-US" sz="2000"/>
              <a:t>&lt;li&gt;Oak&lt;/li&gt;</a:t>
            </a:r>
          </a:p>
          <a:p>
            <a:pPr>
              <a:buNone/>
            </a:pPr>
            <a:r>
              <a:rPr lang="en-US" sz="2000"/>
              <a:t>&lt;li&gt;Elm&lt;/li&gt;</a:t>
            </a:r>
          </a:p>
          <a:p>
            <a:pPr>
              <a:buNone/>
            </a:pPr>
            <a:r>
              <a:rPr lang="en-US" sz="2000"/>
              <a:t>&lt;/ul&gt;</a:t>
            </a:r>
          </a:p>
          <a:p>
            <a:pPr>
              <a:buNone/>
            </a:pPr>
            <a:r>
              <a:rPr lang="en-US" sz="2000"/>
              <a:t>		&lt;/body&gt;</a:t>
            </a:r>
          </a:p>
          <a:p>
            <a:pPr>
              <a:buNone/>
            </a:pPr>
            <a:r>
              <a:rPr lang="en-US" sz="2000"/>
              <a:t>		&lt;/html&gt;</a:t>
            </a:r>
          </a:p>
          <a:p>
            <a:pPr lvl="1">
              <a:buNone/>
            </a:pPr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Insertimi i listave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Për listat pa renditje</a:t>
            </a:r>
          </a:p>
          <a:p>
            <a:pPr lvl="1"/>
            <a:r>
              <a:rPr lang="en-US"/>
              <a:t>&lt;ul type="square"&gt; </a:t>
            </a:r>
          </a:p>
          <a:p>
            <a:pPr lvl="1"/>
            <a:r>
              <a:rPr lang="en-US"/>
              <a:t>&lt;ul type="disc"&gt; </a:t>
            </a:r>
          </a:p>
          <a:p>
            <a:pPr lvl="1"/>
            <a:r>
              <a:rPr lang="en-US"/>
              <a:t>&lt;ul type="circle"&gt; </a:t>
            </a:r>
          </a:p>
          <a:p>
            <a:r>
              <a:rPr lang="en-US"/>
              <a:t>Për listat me renditje</a:t>
            </a:r>
          </a:p>
          <a:p>
            <a:pPr lvl="1"/>
            <a:r>
              <a:rPr lang="en-US"/>
              <a:t>&lt;ol type="1"&gt; - Default-Case Numerals. </a:t>
            </a:r>
          </a:p>
          <a:p>
            <a:pPr lvl="1"/>
            <a:r>
              <a:rPr lang="en-US"/>
              <a:t>&lt;ol type="I"&gt; - Upper-Case Numerals. </a:t>
            </a:r>
          </a:p>
          <a:p>
            <a:pPr lvl="1"/>
            <a:r>
              <a:rPr lang="en-US"/>
              <a:t>&lt;ol type="i"&gt; - Lower-Case Numerals. </a:t>
            </a:r>
          </a:p>
          <a:p>
            <a:pPr lvl="1"/>
            <a:r>
              <a:rPr lang="en-US"/>
              <a:t>&lt;ol type="a"&gt; - Lower-Case Letters. </a:t>
            </a:r>
          </a:p>
          <a:p>
            <a:pPr lvl="1"/>
            <a:r>
              <a:rPr lang="en-US"/>
              <a:t>&lt;ol type="A"&gt; - Upper-Case Letters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Atributi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Përdoret te listat me renditje</a:t>
            </a:r>
          </a:p>
          <a:p>
            <a:r>
              <a:rPr lang="en-US"/>
              <a:t>Listat me renditje me START</a:t>
            </a:r>
          </a:p>
          <a:p>
            <a:pPr lvl="1"/>
            <a:r>
              <a:rPr lang="en-US"/>
              <a:t>&lt;ol type="1" start="4"&gt; - Numerals starts with 4. </a:t>
            </a:r>
          </a:p>
          <a:p>
            <a:pPr lvl="1"/>
            <a:r>
              <a:rPr lang="en-US"/>
              <a:t>&lt;ol type="I" start="4"&gt; - Numerals starts with IV. </a:t>
            </a:r>
          </a:p>
          <a:p>
            <a:pPr lvl="1"/>
            <a:r>
              <a:rPr lang="en-US"/>
              <a:t>&lt;ol type="i" start="4"&gt; - Numerals starts with iv. </a:t>
            </a:r>
          </a:p>
          <a:p>
            <a:pPr lvl="1"/>
            <a:r>
              <a:rPr lang="en-US"/>
              <a:t>&lt;ol type="a" start="4"&gt; - Letters starts with d. </a:t>
            </a:r>
          </a:p>
          <a:p>
            <a:pPr lvl="1"/>
            <a:r>
              <a:rPr lang="en-US"/>
              <a:t>&lt;ol type="A" start="4"&gt; - Letters starts with D.</a:t>
            </a:r>
          </a:p>
          <a:p>
            <a:pPr lvl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Atributi 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303</TotalTime>
  <Words>318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Lucida Sans Unicode</vt:lpstr>
      <vt:lpstr>Verdana</vt:lpstr>
      <vt:lpstr>Wingdings 2</vt:lpstr>
      <vt:lpstr>Wingdings 3</vt:lpstr>
      <vt:lpstr>Concourse</vt:lpstr>
      <vt:lpstr>Listat</vt:lpstr>
      <vt:lpstr>Insertimi i listave</vt:lpstr>
      <vt:lpstr>Insertimi i listave</vt:lpstr>
      <vt:lpstr>Insertimi i listës dhe tabelave</vt:lpstr>
      <vt:lpstr>Insertimi i listave</vt:lpstr>
      <vt:lpstr>Insertimi i listave</vt:lpstr>
      <vt:lpstr>Insertimi i listave</vt:lpstr>
      <vt:lpstr>Atributi TYPE</vt:lpstr>
      <vt:lpstr>Atributi START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Konceptet Themelore</dc:title>
  <dc:creator>Blerandi</dc:creator>
  <cp:lastModifiedBy>HP G4</cp:lastModifiedBy>
  <cp:revision>65</cp:revision>
  <dcterms:created xsi:type="dcterms:W3CDTF">2016-08-30T18:56:28Z</dcterms:created>
  <dcterms:modified xsi:type="dcterms:W3CDTF">2022-11-19T14:14:41Z</dcterms:modified>
</cp:coreProperties>
</file>